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8E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918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g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270B49-43F8-4A82-B37E-7482D9C7F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59F460-15CB-522E-5C9C-99D7BCA22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657C24-E0DB-2306-CE0E-67A1F2BA5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731A80-FDF3-AB74-774A-922B32624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A8F802-54E4-766E-3260-826A3CDA8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899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8567EF-5232-133D-2046-BA210D89C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4622F79-B09F-A5F4-7C46-08F630540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AF6E82-8DFC-C9FC-5D4E-B1163D9E9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300F9B-6F7E-BF0D-9025-BD542C3C8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27A35F-0EBB-459C-7E11-4B4FF77DA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643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D484A3F-310B-C848-4ACE-AF40A23B5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61E5406-D060-1420-F43A-1919DC935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0F1A1A-035C-116A-E427-21CB627B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6CF752-4675-31C3-1C28-43D59561A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2EFF86-43BF-994B-E189-753E94028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20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2B08C-F6DC-2929-7D69-B0D1E06E2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3047E1-0190-DBA7-2601-71F01E3C4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022B6F-E9B5-9326-DE7D-5212DA00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20343A-4B36-6220-E427-3514C7F82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42ED5D-BB0A-CAFB-D677-949D522B3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3224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C5B18-14C2-65B1-005E-0744A290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612FBD-7E8C-D1A4-60AA-06D8D031C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DF1F4B-77DB-8C95-7C6F-AFE3046AF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DD2CD6-4194-AE93-3E01-AD4ED0B75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3785A4-D075-7950-6006-E0C28C08D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63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D4091-1A2D-2BFF-5181-983CC7001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61431B-96AF-FE9E-3A04-E22E95001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5BED7B8-E765-718D-C417-CCA10C937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4676B0-8F03-8DFF-2771-90C46253D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0EDEBDB-EED6-9052-649D-59EBBE7D8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7220E4-B171-A793-BA8C-D7B881F3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14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B05C2E-1043-8947-BF6B-004748516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DC2182-046F-329C-FDCC-F6DC391D1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EDCED98-A97C-AA18-290B-7EC484EAA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E89416A-1CBD-FC6C-003B-4FB48AE993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BB2C6E4-B320-1110-B19C-98BC62F24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733C50-8C79-5281-44C6-6522B1E18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5EC4E53-643F-5CF8-86C6-8B8DE5082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C407C38-6154-C95A-CBBD-0C72DFE63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88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E7D65E-5AB6-1CBB-E60C-92FBCC32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6CFC45F-3C07-F2AC-CE19-D498FE62D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F5B1FA3-404B-E431-0B87-9FFCB14FB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9D4F60-E975-7265-899E-6D869DBE7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923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E10A276-9B86-FEDD-2877-247B05B15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87E9F47-4213-D9A9-7D22-76A2CDDE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5107B4D-1CD2-9FED-BBE7-2093868BF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584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E0F0F3-1A82-E927-FECC-DBBCC7CB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DFD2F2-0090-A706-E80E-DBF084216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AC7B02-5954-E717-2354-85C584E98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0F96A7-0409-EB6A-BF72-0BF14600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1F26EC-0319-30D8-FB34-F0F6F89D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C8B60F-8E48-3391-07E8-A49D9E07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775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1418A-C85C-5406-6E30-40EC6962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A0721E-A9B4-5C97-0726-252BA44388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8F9684-C491-0E74-CFC8-826CD693D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89867C-9FE3-8E04-4628-9E2FE43E9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C062071-77BB-318F-AB80-7023AF4F5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99A8B1-0609-8066-F9C3-4470560B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644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E98122A-59C3-27A2-83D1-289E1FEF7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D59AC1-52FF-E605-E85A-61FF461BE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0D836B-DA38-19A5-A87D-ABF3BDF3D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F3A80-3DF1-41EE-880A-8B09234E9ABB}" type="datetimeFigureOut">
              <a:rPr lang="pt-BR" smtClean="0"/>
              <a:t>13/12/2023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E0C95F-3067-1F14-6637-E10B2732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59AF38-10B1-8126-2ECF-76FDFA0224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2C085-B4D8-46BE-A089-77AAB058E5A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605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Confraternização LifeScan 2023">
            <a:extLst>
              <a:ext uri="{FF2B5EF4-FFF2-40B4-BE49-F238E27FC236}">
                <a16:creationId xmlns:a16="http://schemas.microsoft.com/office/drawing/2014/main" id="{8CD6BF44-4EE5-8810-64B6-CA01A0690B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0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Confraternização LifeScan 2023">
            <a:extLst>
              <a:ext uri="{FF2B5EF4-FFF2-40B4-BE49-F238E27FC236}">
                <a16:creationId xmlns:a16="http://schemas.microsoft.com/office/drawing/2014/main" id="{AAF11AE5-5DBC-176B-C042-62DCB0EB9F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1175084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Confraternização LifeScan 2023">
            <a:extLst>
              <a:ext uri="{FF2B5EF4-FFF2-40B4-BE49-F238E27FC236}">
                <a16:creationId xmlns:a16="http://schemas.microsoft.com/office/drawing/2014/main" id="{1E178507-7632-A44B-2970-2BFCBB9F9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2350168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Confraternização LifeScan 2023">
            <a:extLst>
              <a:ext uri="{FF2B5EF4-FFF2-40B4-BE49-F238E27FC236}">
                <a16:creationId xmlns:a16="http://schemas.microsoft.com/office/drawing/2014/main" id="{D6D4263D-C48C-A17E-88CD-53AB152629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3525252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Confraternização LifeScan 2023">
            <a:extLst>
              <a:ext uri="{FF2B5EF4-FFF2-40B4-BE49-F238E27FC236}">
                <a16:creationId xmlns:a16="http://schemas.microsoft.com/office/drawing/2014/main" id="{48947026-82C2-FA47-5320-99390FE14D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4700336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Confraternização LifeScan 2023">
            <a:extLst>
              <a:ext uri="{FF2B5EF4-FFF2-40B4-BE49-F238E27FC236}">
                <a16:creationId xmlns:a16="http://schemas.microsoft.com/office/drawing/2014/main" id="{349A7D30-55B0-F32A-A70D-DBF9B81DD4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62"/>
          <a:stretch/>
        </p:blipFill>
        <p:spPr bwMode="auto">
          <a:xfrm>
            <a:off x="0" y="5682916"/>
            <a:ext cx="12192000" cy="117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fraternização LifeScan 2023">
            <a:extLst>
              <a:ext uri="{FF2B5EF4-FFF2-40B4-BE49-F238E27FC236}">
                <a16:creationId xmlns:a16="http://schemas.microsoft.com/office/drawing/2014/main" id="{40372891-3DCD-5293-ED62-65E6BA16E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42" b="6650"/>
          <a:stretch/>
        </p:blipFill>
        <p:spPr bwMode="auto">
          <a:xfrm>
            <a:off x="-770497" y="1090642"/>
            <a:ext cx="13945553" cy="426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3B0E4C57-8914-101C-1436-DFACC463FFB1}"/>
              </a:ext>
            </a:extLst>
          </p:cNvPr>
          <p:cNvSpPr txBox="1"/>
          <p:nvPr/>
        </p:nvSpPr>
        <p:spPr>
          <a:xfrm>
            <a:off x="4298281" y="395351"/>
            <a:ext cx="38079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solidFill>
                  <a:srgbClr val="5A8EF5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PARTIU!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2DBD0491-2C47-82D9-606F-1E5B3F5F3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16" b="98428" l="5455" r="96190">
                        <a14:foregroundMark x1="7100" y1="14780" x2="9870" y2="75157"/>
                        <a14:foregroundMark x1="9870" y1="75157" x2="8052" y2="15409"/>
                        <a14:foregroundMark x1="8052" y1="15409" x2="7100" y2="16667"/>
                        <a14:foregroundMark x1="5541" y1="28302" x2="5887" y2="28302"/>
                        <a14:foregroundMark x1="6061" y1="28616" x2="16970" y2="27987"/>
                        <a14:foregroundMark x1="16970" y1="27987" x2="17143" y2="94025"/>
                        <a14:foregroundMark x1="17143" y1="94025" x2="9870" y2="92138"/>
                        <a14:foregroundMark x1="9870" y1="92138" x2="5714" y2="83333"/>
                        <a14:foregroundMark x1="5714" y1="83333" x2="5628" y2="29245"/>
                        <a14:foregroundMark x1="13766" y1="29874" x2="17662" y2="16352"/>
                        <a14:foregroundMark x1="17662" y1="16352" x2="21212" y2="28931"/>
                        <a14:foregroundMark x1="21212" y1="28931" x2="17835" y2="42138"/>
                        <a14:foregroundMark x1="17835" y1="42138" x2="17316" y2="42767"/>
                        <a14:foregroundMark x1="17143" y1="44969" x2="14978" y2="80818"/>
                        <a14:foregroundMark x1="11515" y1="45283" x2="13420" y2="71069"/>
                        <a14:foregroundMark x1="13420" y1="71069" x2="13506" y2="71069"/>
                        <a14:foregroundMark x1="10043" y1="36478" x2="15411" y2="45912"/>
                        <a14:foregroundMark x1="15411" y1="45912" x2="16190" y2="50000"/>
                        <a14:foregroundMark x1="7446" y1="27673" x2="7359" y2="14780"/>
                        <a14:foregroundMark x1="8312" y1="26415" x2="7273" y2="14780"/>
                        <a14:foregroundMark x1="8052" y1="24214" x2="8052" y2="13836"/>
                        <a14:foregroundMark x1="8225" y1="19497" x2="9091" y2="32704"/>
                        <a14:foregroundMark x1="7446" y1="16352" x2="8485" y2="34591"/>
                        <a14:foregroundMark x1="7706" y1="16981" x2="8485" y2="32075"/>
                        <a14:foregroundMark x1="7013" y1="17610" x2="10736" y2="85535"/>
                        <a14:foregroundMark x1="8485" y1="52830" x2="10649" y2="92453"/>
                        <a14:foregroundMark x1="9437" y1="54717" x2="12121" y2="82075"/>
                        <a14:foregroundMark x1="12121" y1="82075" x2="11948" y2="80503"/>
                        <a14:foregroundMark x1="9957" y1="47170" x2="10823" y2="88994"/>
                        <a14:foregroundMark x1="8312" y1="51572" x2="9957" y2="88365"/>
                        <a14:foregroundMark x1="8831" y1="51572" x2="11365" y2="95130"/>
                        <a14:foregroundMark x1="9004" y1="72327" x2="10476" y2="91824"/>
                        <a14:foregroundMark x1="8139" y1="76730" x2="8312" y2="86478"/>
                        <a14:foregroundMark x1="24502" y1="41509" x2="32208" y2="34277"/>
                        <a14:foregroundMark x1="26147" y1="35220" x2="34199" y2="55660"/>
                        <a14:foregroundMark x1="28831" y1="44654" x2="31429" y2="60377"/>
                        <a14:foregroundMark x1="31429" y1="60377" x2="28312" y2="84906"/>
                        <a14:foregroundMark x1="28312" y1="84906" x2="28918" y2="53774"/>
                        <a14:foregroundMark x1="28918" y1="53774" x2="33506" y2="63836"/>
                        <a14:foregroundMark x1="33506" y1="63836" x2="28745" y2="63522"/>
                        <a14:foregroundMark x1="28745" y1="63522" x2="37835" y2="71069"/>
                        <a14:foregroundMark x1="37835" y1="71069" x2="29610" y2="74214"/>
                        <a14:foregroundMark x1="29610" y1="74214" x2="28139" y2="57233"/>
                        <a14:foregroundMark x1="35152" y1="45597" x2="27619" y2="74528"/>
                        <a14:foregroundMark x1="27619" y1="74528" x2="35411" y2="69811"/>
                        <a14:foregroundMark x1="35411" y1="69811" x2="29351" y2="52830"/>
                        <a14:foregroundMark x1="29351" y1="52830" x2="30823" y2="81447"/>
                        <a14:foregroundMark x1="30823" y1="81447" x2="34632" y2="38994"/>
                        <a14:foregroundMark x1="34632" y1="38994" x2="28485" y2="43711"/>
                        <a14:foregroundMark x1="28485" y1="43711" x2="30563" y2="74843"/>
                        <a14:foregroundMark x1="30563" y1="74843" x2="36537" y2="59119"/>
                        <a14:foregroundMark x1="36537" y1="59119" x2="36710" y2="53774"/>
                        <a14:foregroundMark x1="28225" y1="29245" x2="33939" y2="27987"/>
                        <a14:foregroundMark x1="33939" y1="27987" x2="36277" y2="30818"/>
                        <a14:foregroundMark x1="39134" y1="36792" x2="41039" y2="51887"/>
                        <a14:foregroundMark x1="41039" y1="51887" x2="40173" y2="67610"/>
                        <a14:foregroundMark x1="40693" y1="83019" x2="39221" y2="90566"/>
                        <a14:foregroundMark x1="23463" y1="84277" x2="25974" y2="89308"/>
                        <a14:foregroundMark x1="47446" y1="22642" x2="50736" y2="9119"/>
                        <a14:foregroundMark x1="52208" y1="6604" x2="55584" y2="6289"/>
                        <a14:foregroundMark x1="70563" y1="54088" x2="80952" y2="50314"/>
                        <a14:foregroundMark x1="80952" y1="50314" x2="81039" y2="50314"/>
                        <a14:foregroundMark x1="82078" y1="53459" x2="83030" y2="83648"/>
                        <a14:foregroundMark x1="82857" y1="81447" x2="79654" y2="93711"/>
                        <a14:foregroundMark x1="79654" y1="93711" x2="73247" y2="94025"/>
                        <a14:foregroundMark x1="73247" y1="94025" x2="70216" y2="79245"/>
                        <a14:foregroundMark x1="70216" y1="79245" x2="69697" y2="65723"/>
                        <a14:foregroundMark x1="73333" y1="56604" x2="80519" y2="83019"/>
                        <a14:foregroundMark x1="88485" y1="23270" x2="93766" y2="24843"/>
                        <a14:foregroundMark x1="93766" y1="24843" x2="96277" y2="24843"/>
                        <a14:foregroundMark x1="96017" y1="21698" x2="91255" y2="19811"/>
                        <a14:foregroundMark x1="91255" y1="19811" x2="90736" y2="20440"/>
                        <a14:foregroundMark x1="89784" y1="14151" x2="93593" y2="73899"/>
                        <a14:foregroundMark x1="93593" y1="73899" x2="93680" y2="74528"/>
                        <a14:foregroundMark x1="93420" y1="68553" x2="90130" y2="19811"/>
                        <a14:foregroundMark x1="89610" y1="10377" x2="89091" y2="4403"/>
                        <a14:foregroundMark x1="84848" y1="8805" x2="88918" y2="2516"/>
                        <a14:foregroundMark x1="88918" y1="2516" x2="89177" y2="2516"/>
                        <a14:foregroundMark x1="89264" y1="48428" x2="90563" y2="95283"/>
                        <a14:foregroundMark x1="92727" y1="66667" x2="96190" y2="98428"/>
                        <a14:foregroundMark x1="88398" y1="28931" x2="88658" y2="94654"/>
                        <a14:foregroundMark x1="95931" y1="27673" x2="95152" y2="54403"/>
                        <a14:foregroundMark x1="91515" y1="19497" x2="89004" y2="24843"/>
                        <a14:foregroundMark x1="77403" y1="38365" x2="78788" y2="68868"/>
                        <a14:foregroundMark x1="74719" y1="41509" x2="70563" y2="44654"/>
                        <a14:foregroundMark x1="69957" y1="39623" x2="69784" y2="65723"/>
                        <a14:foregroundMark x1="69264" y1="68239" x2="69351" y2="52830"/>
                        <a14:foregroundMark x1="73333" y1="36792" x2="79134" y2="31761"/>
                        <a14:foregroundMark x1="79134" y1="31761" x2="79654" y2="31761"/>
                        <a14:foregroundMark x1="76797" y1="32704" x2="82857" y2="38050"/>
                        <a14:foregroundMark x1="82857" y1="38050" x2="83810" y2="42138"/>
                        <a14:foregroundMark x1="83550" y1="40566" x2="84762" y2="43396"/>
                        <a14:foregroundMark x1="83377" y1="38365" x2="84329" y2="54403"/>
                        <a14:foregroundMark x1="83983" y1="50314" x2="84416" y2="68553"/>
                        <a14:foregroundMark x1="84416" y1="68553" x2="83030" y2="85535"/>
                        <a14:foregroundMark x1="83030" y1="85535" x2="83030" y2="90252"/>
                        <a14:foregroundMark x1="39134" y1="89308" x2="26407" y2="88365"/>
                        <a14:foregroundMark x1="7619" y1="18553" x2="9437" y2="38994"/>
                        <a14:foregroundMark x1="7013" y1="16352" x2="8571" y2="21384"/>
                        <a14:foregroundMark x1="7273" y1="12264" x2="7965" y2="35535"/>
                        <a14:foregroundMark x1="7965" y1="35535" x2="7965" y2="35535"/>
                        <a14:foregroundMark x1="7359" y1="13836" x2="10216" y2="76415"/>
                        <a14:foregroundMark x1="8398" y1="18868" x2="11688" y2="79245"/>
                        <a14:foregroundMark x1="8571" y1="83019" x2="14805" y2="87107"/>
                        <a14:foregroundMark x1="16450" y1="28302" x2="16364" y2="19182"/>
                        <a14:foregroundMark x1="13593" y1="25157" x2="20260" y2="19497"/>
                        <a14:foregroundMark x1="20260" y1="19497" x2="17922" y2="43711"/>
                        <a14:foregroundMark x1="17922" y1="43711" x2="17316" y2="44340"/>
                        <a14:foregroundMark x1="18528" y1="41824" x2="20000" y2="17925"/>
                        <a14:foregroundMark x1="20000" y1="17925" x2="13247" y2="27987"/>
                        <a14:foregroundMark x1="13247" y1="27987" x2="13160" y2="29874"/>
                        <a14:foregroundMark x1="13766" y1="23899" x2="20952" y2="24528"/>
                        <a14:foregroundMark x1="20952" y1="24528" x2="21818" y2="35220"/>
                        <a14:foregroundMark x1="16450" y1="15723" x2="21299" y2="33019"/>
                        <a14:foregroundMark x1="21299" y1="33019" x2="15065" y2="44969"/>
                        <a14:foregroundMark x1="19481" y1="41824" x2="18961" y2="15723"/>
                        <a14:foregroundMark x1="18961" y1="15723" x2="12554" y2="25786"/>
                        <a14:foregroundMark x1="12554" y1="25786" x2="12121" y2="35849"/>
                        <a14:foregroundMark x1="19740" y1="16038" x2="12035" y2="30503"/>
                        <a14:foregroundMark x1="12035" y1="30503" x2="11948" y2="34591"/>
                        <a14:foregroundMark x1="48571" y1="16352" x2="55325" y2="5660"/>
                        <a14:foregroundMark x1="55325" y1="5660" x2="61212" y2="21384"/>
                        <a14:foregroundMark x1="90043" y1="21069" x2="88745" y2="23585"/>
                        <a14:foregroundMark x1="90563" y1="19497" x2="88571" y2="21698"/>
                        <a14:foregroundMark x1="88658" y1="25786" x2="90043" y2="45912"/>
                        <a14:foregroundMark x1="17489" y1="45283" x2="17403" y2="91509"/>
                        <a14:backgroundMark x1="11169" y1="7862" x2="18788" y2="4088"/>
                        <a14:backgroundMark x1="41905" y1="16038" x2="45714" y2="51572"/>
                        <a14:backgroundMark x1="66234" y1="20440" x2="68312" y2="67610"/>
                        <a14:backgroundMark x1="68312" y1="67610" x2="66926" y2="91824"/>
                        <a14:backgroundMark x1="70390" y1="13522" x2="78701" y2="11006"/>
                        <a14:backgroundMark x1="78701" y1="11006" x2="78874" y2="11006"/>
                        <a14:backgroundMark x1="83203" y1="16352" x2="86407" y2="36164"/>
                        <a14:backgroundMark x1="86407" y1="36164" x2="86407" y2="37107"/>
                        <a14:backgroundMark x1="10563" y1="99686" x2="17662" y2="98428"/>
                        <a14:backgroundMark x1="17662" y1="98428" x2="17922" y2="981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44684" y="4486098"/>
            <a:ext cx="7515136" cy="206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5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0"/>
    </mc:Choice>
    <mc:Fallback>
      <p:transition spd="slow" advClick="0" advTm="1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7" presetClass="emph" presetSubtype="0" repeatCount="indefinite" fill="remove" grpId="1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5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5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6" presetClass="emph" presetSubtype="0" repeatCount="indefinite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75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375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Comic Sans MS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Welton Azevedo</dc:creator>
  <cp:lastModifiedBy>Welton Azevedo</cp:lastModifiedBy>
  <cp:revision>1</cp:revision>
  <dcterms:created xsi:type="dcterms:W3CDTF">2023-12-14T00:26:48Z</dcterms:created>
  <dcterms:modified xsi:type="dcterms:W3CDTF">2023-12-14T01:01:00Z</dcterms:modified>
</cp:coreProperties>
</file>

<file path=docProps/thumbnail.jpeg>
</file>